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521" autoAdjust="0"/>
    <p:restoredTop sz="94572" autoAdjust="0"/>
  </p:normalViewPr>
  <p:slideViewPr>
    <p:cSldViewPr>
      <p:cViewPr>
        <p:scale>
          <a:sx n="50" d="100"/>
          <a:sy n="50" d="100"/>
        </p:scale>
        <p:origin x="-706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DA3E92-3663-439B-AE88-EF5849C5111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801877-8433-4E5D-A820-A7791FC57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Student\Desktop\Shawn%20Pickup\world%20history\Welcome_to_Medieval_Europe.as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ight-medieval.com/" TargetMode="External"/><Relationship Id="rId2" Type="http://schemas.openxmlformats.org/officeDocument/2006/relationships/hyperlink" Target="http://mars.wnec.edu/~grempel/courses/wc1/lectures/22manor.html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cities.com/Athens/Bridge/4328/" TargetMode="External"/><Relationship Id="rId2" Type="http://schemas.openxmlformats.org/officeDocument/2006/relationships/hyperlink" Target="http://www.middle-ages.org.uk/serf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ight-medieval.com/" TargetMode="External"/><Relationship Id="rId2" Type="http://schemas.openxmlformats.org/officeDocument/2006/relationships/hyperlink" Target="http://www.geocities.com/Athens/Bridge/4328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mars.wnec.edu/~grempel/courses/wc1/lectures/22manor.html" TargetMode="External"/><Relationship Id="rId4" Type="http://schemas.openxmlformats.org/officeDocument/2006/relationships/hyperlink" Target="http://www.middle-ages.org.uk/serf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82962"/>
          </a:xfrm>
        </p:spPr>
        <p:txBody>
          <a:bodyPr/>
          <a:lstStyle/>
          <a:p>
            <a:r>
              <a:rPr lang="en-US" dirty="0" smtClean="0"/>
              <a:t>The Knights, serfs and lord of</a:t>
            </a:r>
            <a:br>
              <a:rPr lang="en-US" dirty="0" smtClean="0"/>
            </a:br>
            <a:r>
              <a:rPr lang="en-US" dirty="0" smtClean="0"/>
              <a:t>Manors</a:t>
            </a:r>
            <a:br>
              <a:rPr lang="en-US" dirty="0" smtClean="0"/>
            </a:br>
            <a:r>
              <a:rPr lang="en-US" sz="2000" dirty="0" smtClean="0"/>
              <a:t>By Shawn Pickup</a:t>
            </a:r>
            <a:endParaRPr lang="en-US" dirty="0"/>
          </a:p>
        </p:txBody>
      </p:sp>
      <p:pic>
        <p:nvPicPr>
          <p:cNvPr id="3" name="Welcome_to_Medieval_Europe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33600" y="2895600"/>
            <a:ext cx="5030391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6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0" y="1"/>
            <a:ext cx="5791200" cy="6858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The lord of Manors and Knights</a:t>
            </a:r>
            <a:endParaRPr lang="en-US" sz="4400" dirty="0" smtClean="0">
              <a:latin typeface="Arial" pitchFamily="34" charset="0"/>
              <a:cs typeface="Arial" pitchFamily="34" charset="0"/>
            </a:endParaRPr>
          </a:p>
          <a:p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 lord of manors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ere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he knights. They had the best noble men and horses.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i="1" dirty="0" smtClean="0">
                <a:latin typeface="Arial" pitchFamily="34" charset="0"/>
                <a:cs typeface="Arial" pitchFamily="34" charset="0"/>
              </a:rPr>
              <a:t>THE MEDIEVAL MANOR, </a:t>
            </a:r>
            <a:r>
              <a:rPr lang="en-US" sz="1200" dirty="0" smtClean="0"/>
              <a:t>Professor Gerhard Rempel , march 31. 2009. </a:t>
            </a:r>
            <a:r>
              <a:rPr lang="en-US" sz="1200" dirty="0" smtClean="0">
                <a:hlinkClick r:id="rId2"/>
              </a:rPr>
              <a:t>http://mars.wnec.edu/~grempel/courses/wc1/lectures/22manor.html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 knights lived in the 12</a:t>
            </a:r>
            <a:r>
              <a:rPr lang="en-US" sz="32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through the 17</a:t>
            </a:r>
            <a:r>
              <a:rPr lang="en-US" sz="32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/>
              <a:t>centuries.</a:t>
            </a:r>
          </a:p>
          <a:p>
            <a:r>
              <a:rPr lang="en-US" b="1" dirty="0" smtClean="0"/>
              <a:t>Knight-Medieval.com </a:t>
            </a:r>
            <a:r>
              <a:rPr lang="en-US" dirty="0" smtClean="0"/>
              <a:t>2007-2009 </a:t>
            </a:r>
            <a:r>
              <a:rPr lang="en-US" dirty="0" err="1" smtClean="0"/>
              <a:t>Kalif</a:t>
            </a:r>
            <a:r>
              <a:rPr lang="en-US" dirty="0" smtClean="0"/>
              <a:t> Publishing </a:t>
            </a:r>
            <a:r>
              <a:rPr lang="en-US" dirty="0" smtClean="0">
                <a:hlinkClick r:id="rId3"/>
              </a:rPr>
              <a:t>http://www.knight-medieval.com/</a:t>
            </a:r>
            <a:r>
              <a:rPr lang="en-US" dirty="0" smtClean="0"/>
              <a:t> </a:t>
            </a:r>
          </a:p>
        </p:txBody>
      </p:sp>
      <p:pic>
        <p:nvPicPr>
          <p:cNvPr id="6" name="Content Placeholder 5" descr="knight-templar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5632705" y="0"/>
            <a:ext cx="351129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457200" y="228600"/>
            <a:ext cx="3008313" cy="58975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The serfs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manor had many classes of laborers which are serfs and peasants.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They have to famer and clean after the knights.</a:t>
            </a:r>
          </a:p>
          <a:p>
            <a:r>
              <a:rPr lang="en-US" sz="1000" b="1" dirty="0" smtClean="0"/>
              <a:t>Serfs, march 31 2009 </a:t>
            </a:r>
            <a:r>
              <a:rPr lang="en-US" sz="1000" b="1" dirty="0" smtClean="0">
                <a:hlinkClick r:id="rId2"/>
              </a:rPr>
              <a:t>http://www.middle-ages.org.uk/serfs.htm</a:t>
            </a:r>
            <a:r>
              <a:rPr lang="en-US" sz="1000" b="1" dirty="0" smtClean="0"/>
              <a:t>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There was over 2 ½ million people lived in England that were serfs.</a:t>
            </a:r>
          </a:p>
          <a:p>
            <a:r>
              <a:rPr lang="en-US" sz="1050" dirty="0" smtClean="0"/>
              <a:t>A Medieval Serf 4/1/09, </a:t>
            </a:r>
            <a:r>
              <a:rPr lang="en-US" sz="1050" dirty="0" smtClean="0">
                <a:hlinkClick r:id="rId3"/>
              </a:rPr>
              <a:t>http://www.geocities.com/Athens/Bridge/4328/</a:t>
            </a:r>
            <a:r>
              <a:rPr lang="en-US" sz="1050" dirty="0" smtClean="0"/>
              <a:t> 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5019260" y="0"/>
            <a:ext cx="412473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feuda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33" b="1933"/>
          <a:stretch>
            <a:fillRect/>
          </a:stretch>
        </p:blipFill>
        <p:spPr>
          <a:xfrm>
            <a:off x="762000" y="457200"/>
            <a:ext cx="7389935" cy="5337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67000" y="0"/>
            <a:ext cx="3008313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Work cited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2819400" y="1295400"/>
            <a:ext cx="3160713" cy="4386263"/>
          </a:xfrm>
        </p:spPr>
        <p:txBody>
          <a:bodyPr>
            <a:noAutofit/>
          </a:bodyPr>
          <a:lstStyle/>
          <a:p>
            <a:r>
              <a:rPr lang="en-US" sz="1600" dirty="0" smtClean="0"/>
              <a:t>A Medieval Serf 4/1/09, </a:t>
            </a:r>
            <a:r>
              <a:rPr lang="en-US" sz="1600" dirty="0" smtClean="0">
                <a:hlinkClick r:id="rId2"/>
              </a:rPr>
              <a:t>http://www.geocities.com/Athens/Bridge/4328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1" dirty="0" smtClean="0"/>
              <a:t>Knights, Castles, Chivalry, siege engines and everything Medieval Knight-Medieval.com </a:t>
            </a:r>
            <a:r>
              <a:rPr lang="en-US" sz="1600" dirty="0" smtClean="0"/>
              <a:t>2007-2009 </a:t>
            </a:r>
            <a:r>
              <a:rPr lang="en-US" sz="1600" dirty="0" err="1" smtClean="0"/>
              <a:t>Kalif</a:t>
            </a:r>
            <a:r>
              <a:rPr lang="en-US" sz="1600" dirty="0" smtClean="0"/>
              <a:t> Publishing </a:t>
            </a:r>
            <a:r>
              <a:rPr lang="en-US" sz="1600" dirty="0" smtClean="0">
                <a:hlinkClick r:id="rId3"/>
              </a:rPr>
              <a:t>http://www.knight-medieval.com/</a:t>
            </a:r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b="1" dirty="0" smtClean="0"/>
              <a:t>Serfs, march 31 2009 </a:t>
            </a:r>
            <a:r>
              <a:rPr lang="en-US" sz="1600" b="1" dirty="0" smtClean="0">
                <a:hlinkClick r:id="rId4"/>
              </a:rPr>
              <a:t>http://www.middle-ages.org.uk/serfs.htm</a:t>
            </a:r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THE MEDIEVAL MANOR, </a:t>
            </a:r>
            <a:r>
              <a:rPr lang="en-US" sz="1600" dirty="0" smtClean="0"/>
              <a:t>Professor Gerhard </a:t>
            </a:r>
            <a:r>
              <a:rPr lang="en-US" sz="1600" dirty="0" err="1" smtClean="0"/>
              <a:t>Rempel</a:t>
            </a:r>
            <a:r>
              <a:rPr lang="en-US" sz="1600" dirty="0" smtClean="0"/>
              <a:t> , march 31. 2009. </a:t>
            </a:r>
            <a:r>
              <a:rPr lang="en-US" sz="1600" dirty="0" smtClean="0">
                <a:hlinkClick r:id="rId5"/>
              </a:rPr>
              <a:t>http://mars.wnec.edu/~grempel/courses/wc1/lectures/22manor.html</a:t>
            </a:r>
            <a:r>
              <a:rPr lang="en-US" sz="1600" dirty="0" smtClean="0"/>
              <a:t> 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4455</TotalTime>
  <Words>179</Words>
  <Application>Microsoft Office PowerPoint</Application>
  <PresentationFormat>On-screen Show (4:3)</PresentationFormat>
  <Paragraphs>24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The Knights, serfs and lord of Manors By Shawn Pickup</vt:lpstr>
      <vt:lpstr> </vt:lpstr>
      <vt:lpstr>Slide 3</vt:lpstr>
      <vt:lpstr>Slide 4</vt:lpstr>
      <vt:lpstr>Work cited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25</cp:revision>
  <dcterms:created xsi:type="dcterms:W3CDTF">2009-03-27T16:46:22Z</dcterms:created>
  <dcterms:modified xsi:type="dcterms:W3CDTF">2009-04-03T16:48:07Z</dcterms:modified>
</cp:coreProperties>
</file>